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08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30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01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05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0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08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19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56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26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04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17B11-CCD8-4EEC-AD7E-F410C1454966}" type="datetimeFigureOut">
              <a:rPr lang="zh-CN" altLang="en-US" smtClean="0"/>
              <a:t>2018/10/25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B688-378F-4534-BFFE-AF122467FD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14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>
                <a:latin typeface="宋体"/>
                <a:ea typeface="宋体"/>
              </a:rPr>
              <a:t>hello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>
                <a:latin typeface="宋体"/>
                <a:ea typeface="宋体"/>
              </a:rPr>
              <a:t>world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08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hello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</dc:title>
  <dc:creator/>
  <cp:lastModifiedBy/>
  <cp:revision>5</cp:revision>
  <dcterms:created xsi:type="dcterms:W3CDTF">2012-07-28T05:39:45Z</dcterms:created>
  <dcterms:modified xsi:type="dcterms:W3CDTF">2018-10-25T09:40:56Z</dcterms:modified>
</cp:coreProperties>
</file>